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slides/slide25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1" d="100"/>
          <a:sy n="91" d="100"/>
        </p:scale>
        <p:origin x="-84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661B-9D28-6746-B173-C4F29898000B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6371-DF97-3F42-BAA9-367B6C7E2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661B-9D28-6746-B173-C4F29898000B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6371-DF97-3F42-BAA9-367B6C7E2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661B-9D28-6746-B173-C4F29898000B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6371-DF97-3F42-BAA9-367B6C7E2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661B-9D28-6746-B173-C4F29898000B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6371-DF97-3F42-BAA9-367B6C7E2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661B-9D28-6746-B173-C4F29898000B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6371-DF97-3F42-BAA9-367B6C7E2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661B-9D28-6746-B173-C4F29898000B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6371-DF97-3F42-BAA9-367B6C7E2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661B-9D28-6746-B173-C4F29898000B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6371-DF97-3F42-BAA9-367B6C7E2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661B-9D28-6746-B173-C4F29898000B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6371-DF97-3F42-BAA9-367B6C7E2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661B-9D28-6746-B173-C4F29898000B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6371-DF97-3F42-BAA9-367B6C7E2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661B-9D28-6746-B173-C4F29898000B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6371-DF97-3F42-BAA9-367B6C7E2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661B-9D28-6746-B173-C4F29898000B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6371-DF97-3F42-BAA9-367B6C7E2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9661B-9D28-6746-B173-C4F29898000B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36371-DF97-3F42-BAA9-367B6C7E2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/>
              <a:t>Phrase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Definition review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A verb form that can be used as a noun, an adjective, or an adverb.</a:t>
            </a:r>
            <a:r>
              <a:rPr lang="en-US" sz="5400" dirty="0" smtClean="0"/>
              <a:t> (</a:t>
            </a:r>
            <a:r>
              <a:rPr lang="en-US" sz="5400" dirty="0" smtClean="0"/>
              <a:t>usually with to)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Answer:</a:t>
            </a:r>
            <a:r>
              <a:rPr lang="en-US" sz="5400" dirty="0" smtClean="0"/>
              <a:t> </a:t>
            </a:r>
            <a:r>
              <a:rPr lang="en-US" sz="5400" dirty="0" smtClean="0"/>
              <a:t>Infinitive 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Are formed from verbs but are used as nouns, adjectives, and adverbs 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Answer:</a:t>
            </a:r>
            <a:r>
              <a:rPr lang="en-US" sz="5400" dirty="0" smtClean="0"/>
              <a:t> </a:t>
            </a:r>
            <a:r>
              <a:rPr lang="en-US" sz="5400" dirty="0" smtClean="0"/>
              <a:t>Verbal 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Consists of a gerund and any modifiers or complements the </a:t>
            </a:r>
            <a:r>
              <a:rPr lang="en-US" sz="5400" dirty="0" smtClean="0"/>
              <a:t>gerund has</a:t>
            </a:r>
            <a:r>
              <a:rPr lang="en-US" sz="5400" dirty="0" smtClean="0"/>
              <a:t>.  The entire phrase is used as a noun.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Answer:</a:t>
            </a:r>
            <a:r>
              <a:rPr lang="en-US" sz="5400" dirty="0" smtClean="0"/>
              <a:t> </a:t>
            </a:r>
            <a:r>
              <a:rPr lang="en-US" sz="5400" dirty="0" smtClean="0"/>
              <a:t>Gerund phrase 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A verb form that can be used as an adjective 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Answer:</a:t>
            </a:r>
            <a:r>
              <a:rPr lang="en-US" sz="5400" dirty="0" smtClean="0"/>
              <a:t> </a:t>
            </a:r>
            <a:r>
              <a:rPr lang="en-US" sz="5400" dirty="0" smtClean="0"/>
              <a:t>Participle 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A group of related words that is used as a single part of speech </a:t>
            </a:r>
            <a:r>
              <a:rPr lang="en-US" sz="5400" dirty="0" smtClean="0"/>
              <a:t>and does </a:t>
            </a:r>
            <a:r>
              <a:rPr lang="en-US" sz="5400" dirty="0" smtClean="0"/>
              <a:t>not contain both a verb and its subject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Answer:</a:t>
            </a:r>
            <a:r>
              <a:rPr lang="en-US" sz="5400" dirty="0" smtClean="0"/>
              <a:t> </a:t>
            </a:r>
            <a:r>
              <a:rPr lang="en-US" sz="5400" dirty="0" smtClean="0"/>
              <a:t>Phrase 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Consists of an appositive and any modifiers the appositive has 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Consists of a participle and any modifiers or complements the</a:t>
            </a:r>
            <a:r>
              <a:rPr lang="en-US" sz="5400" dirty="0" smtClean="0"/>
              <a:t> participle </a:t>
            </a:r>
            <a:r>
              <a:rPr lang="en-US" sz="5400" dirty="0" smtClean="0"/>
              <a:t>has.  The entire phrase is used as an adjective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Answer:</a:t>
            </a:r>
            <a:r>
              <a:rPr lang="en-US" sz="5400" dirty="0" smtClean="0"/>
              <a:t> </a:t>
            </a:r>
            <a:r>
              <a:rPr lang="en-US" sz="5400" dirty="0" smtClean="0"/>
              <a:t>Participial phrase 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A verb form ending in –</a:t>
            </a:r>
            <a:r>
              <a:rPr lang="en-US" sz="5400" dirty="0" err="1" smtClean="0"/>
              <a:t>ing</a:t>
            </a:r>
            <a:r>
              <a:rPr lang="en-US" sz="5400" dirty="0" smtClean="0"/>
              <a:t> that is used as a noun 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Answer:</a:t>
            </a:r>
            <a:r>
              <a:rPr lang="en-US" sz="5400" dirty="0" smtClean="0"/>
              <a:t> </a:t>
            </a:r>
            <a:r>
              <a:rPr lang="en-US" sz="5400" dirty="0" smtClean="0"/>
              <a:t>Gerund 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Includes a preposition, the object of the preposition, and any</a:t>
            </a:r>
            <a:r>
              <a:rPr lang="en-US" sz="5400" dirty="0" smtClean="0"/>
              <a:t> modifiers </a:t>
            </a:r>
            <a:r>
              <a:rPr lang="en-US" sz="5400" dirty="0" smtClean="0"/>
              <a:t>of that object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Answer:</a:t>
            </a:r>
            <a:r>
              <a:rPr lang="en-US" sz="5400" dirty="0" smtClean="0"/>
              <a:t> </a:t>
            </a:r>
            <a:r>
              <a:rPr lang="en-US" sz="5400" dirty="0" smtClean="0"/>
              <a:t>Prepositional phrase 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Answer:</a:t>
            </a:r>
            <a:r>
              <a:rPr lang="en-US" sz="5400" dirty="0" smtClean="0"/>
              <a:t> </a:t>
            </a:r>
            <a:r>
              <a:rPr lang="en-US" sz="5400" dirty="0" smtClean="0"/>
              <a:t>Appositive phrase 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Consists of a verbal and its modifiers and complements 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Answer:</a:t>
            </a:r>
            <a:r>
              <a:rPr lang="en-US" sz="5400" dirty="0" smtClean="0"/>
              <a:t> </a:t>
            </a:r>
            <a:r>
              <a:rPr lang="en-US" sz="5400" dirty="0" smtClean="0"/>
              <a:t>Verbal phrase 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5400" dirty="0" smtClean="0"/>
              <a:t>Consists of an infinitive and any modifiers or complements the</a:t>
            </a:r>
            <a:r>
              <a:rPr lang="en-US" sz="5400" dirty="0" smtClean="0"/>
              <a:t> infinitive </a:t>
            </a:r>
            <a:r>
              <a:rPr lang="en-US" sz="5400" dirty="0" smtClean="0"/>
              <a:t>has. The whole phrase is used as a noun, adjective, or adverb.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Answer:</a:t>
            </a:r>
            <a:r>
              <a:rPr lang="en-US" sz="5400" dirty="0" smtClean="0"/>
              <a:t> </a:t>
            </a:r>
            <a:r>
              <a:rPr lang="en-US" sz="5400" dirty="0" smtClean="0"/>
              <a:t>Infinitive phrase 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A noun or a pronoun placed beside another noun or pronoun to identify</a:t>
            </a:r>
            <a:r>
              <a:rPr lang="en-US" sz="5400" dirty="0" smtClean="0"/>
              <a:t> or </a:t>
            </a:r>
            <a:r>
              <a:rPr lang="en-US" sz="5400" dirty="0" smtClean="0"/>
              <a:t>describe </a:t>
            </a:r>
            <a:r>
              <a:rPr lang="en-US" sz="5400" dirty="0" smtClean="0"/>
              <a:t>it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Answer:</a:t>
            </a:r>
            <a:r>
              <a:rPr lang="en-US" sz="5400" dirty="0" smtClean="0"/>
              <a:t> </a:t>
            </a:r>
            <a:r>
              <a:rPr lang="en-US" sz="5400" dirty="0" smtClean="0"/>
              <a:t>Appositive 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1073</TotalTime>
  <Words>252</Words>
  <Application>Microsoft Macintosh PowerPoint</Application>
  <PresentationFormat>On-screen Show (4:3)</PresentationFormat>
  <Paragraphs>25</Paragraphs>
  <Slides>25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Phrase Definition review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Parts of Speech</dc:title>
  <dc:creator>ACSD</dc:creator>
  <cp:lastModifiedBy>ACSD</cp:lastModifiedBy>
  <cp:revision>8</cp:revision>
  <dcterms:created xsi:type="dcterms:W3CDTF">2011-10-26T15:00:52Z</dcterms:created>
  <dcterms:modified xsi:type="dcterms:W3CDTF">2011-10-26T18:19:20Z</dcterms:modified>
</cp:coreProperties>
</file>